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" charset="1" panose="020B0606030504020204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Light" charset="1" panose="02000000000000000000"/>
      <p:regular r:id="rId20"/>
    </p:embeddedFont>
    <p:embeddedFont>
      <p:font typeface="Poppins Semi-Bold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6.jpeg" Type="http://schemas.openxmlformats.org/officeDocument/2006/relationships/image"/><Relationship Id="rId5" Target="../media/image5.png" Type="http://schemas.openxmlformats.org/officeDocument/2006/relationships/image"/><Relationship Id="rId6" Target="../media/image1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5.png" Type="http://schemas.openxmlformats.org/officeDocument/2006/relationships/image"/><Relationship Id="rId4" Target="../media/image5.png" Type="http://schemas.openxmlformats.org/officeDocument/2006/relationships/image"/><Relationship Id="rId5" Target="../media/image7.jpe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139836">
            <a:off x="1336850" y="-2714474"/>
            <a:ext cx="4559779" cy="455976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33" t="-15969" r="-84689" b="-7912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10112032">
            <a:off x="14832878" y="-809543"/>
            <a:ext cx="2227271" cy="222726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06558" t="0" r="-11994" b="-4570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4947057">
            <a:off x="-2162321" y="6116336"/>
            <a:ext cx="5762387" cy="576236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7658" t="-10845" r="-32070" b="-2307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333247">
            <a:off x="13198237" y="6779666"/>
            <a:ext cx="4559779" cy="4559760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6714" t="-11143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741392" y="3935942"/>
            <a:ext cx="9980575" cy="7327077"/>
          </a:xfrm>
          <a:custGeom>
            <a:avLst/>
            <a:gdLst/>
            <a:ahLst/>
            <a:cxnLst/>
            <a:rect r="r" b="b" t="t" l="l"/>
            <a:pathLst>
              <a:path h="7327077" w="9980575">
                <a:moveTo>
                  <a:pt x="0" y="0"/>
                </a:moveTo>
                <a:lnTo>
                  <a:pt x="9980575" y="0"/>
                </a:lnTo>
                <a:lnTo>
                  <a:pt x="9980575" y="7327077"/>
                </a:lnTo>
                <a:lnTo>
                  <a:pt x="0" y="7327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39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43500"/>
            <a:chOff x="0" y="0"/>
            <a:chExt cx="2438400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2987" r="0" b="4825"/>
            <a:stretch>
              <a:fillRect/>
            </a:stretch>
          </p:blipFill>
          <p:spPr>
            <a:xfrm flipH="false" flipV="false">
              <a:off x="0" y="0"/>
              <a:ext cx="24384000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5828809">
            <a:off x="540709" y="-774008"/>
            <a:ext cx="3027415" cy="302740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4582558">
              <a:off x="-323687" y="-323706"/>
              <a:ext cx="6997368" cy="6997384"/>
            </a:xfrm>
            <a:custGeom>
              <a:avLst/>
              <a:gdLst/>
              <a:ahLst/>
              <a:cxnLst/>
              <a:rect r="r" b="b" t="t" l="l"/>
              <a:pathLst>
                <a:path h="6997384" w="6997368">
                  <a:moveTo>
                    <a:pt x="4246594" y="413039"/>
                  </a:moveTo>
                  <a:cubicBezTo>
                    <a:pt x="5950683" y="826058"/>
                    <a:pt x="6997368" y="2542423"/>
                    <a:pt x="6584337" y="4246561"/>
                  </a:cubicBezTo>
                  <a:cubicBezTo>
                    <a:pt x="6171301" y="5950723"/>
                    <a:pt x="4454942" y="6997384"/>
                    <a:pt x="2750854" y="6584365"/>
                  </a:cubicBezTo>
                  <a:cubicBezTo>
                    <a:pt x="1046679" y="6171325"/>
                    <a:pt x="0" y="4454988"/>
                    <a:pt x="413037" y="2750826"/>
                  </a:cubicBezTo>
                  <a:cubicBezTo>
                    <a:pt x="826073" y="1046664"/>
                    <a:pt x="2542420" y="0"/>
                    <a:pt x="4246594" y="413039"/>
                  </a:cubicBezTo>
                  <a:close/>
                </a:path>
              </a:pathLst>
            </a:custGeom>
            <a:blipFill>
              <a:blip r:embed="rId2"/>
              <a:stretch>
                <a:fillRect l="-38895" t="-66742" r="-167883" b="-3777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5828809">
            <a:off x="15739183" y="-340976"/>
            <a:ext cx="2161348" cy="216133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5291943">
              <a:off x="-53527" y="-53551"/>
              <a:ext cx="6457052" cy="6457077"/>
            </a:xfrm>
            <a:custGeom>
              <a:avLst/>
              <a:gdLst/>
              <a:ahLst/>
              <a:cxnLst/>
              <a:rect r="r" b="b" t="t" l="l"/>
              <a:pathLst>
                <a:path h="6457077" w="6457052">
                  <a:moveTo>
                    <a:pt x="3328346" y="55108"/>
                  </a:moveTo>
                  <a:cubicBezTo>
                    <a:pt x="5080906" y="110213"/>
                    <a:pt x="6457053" y="1575709"/>
                    <a:pt x="6401946" y="3328319"/>
                  </a:cubicBezTo>
                  <a:cubicBezTo>
                    <a:pt x="6346838" y="5080955"/>
                    <a:pt x="4881343" y="6457076"/>
                    <a:pt x="3128784" y="6401971"/>
                  </a:cubicBezTo>
                  <a:cubicBezTo>
                    <a:pt x="1376136" y="6346863"/>
                    <a:pt x="0" y="4881393"/>
                    <a:pt x="55108" y="3128757"/>
                  </a:cubicBezTo>
                  <a:cubicBezTo>
                    <a:pt x="110216" y="1376122"/>
                    <a:pt x="1575698" y="0"/>
                    <a:pt x="3328346" y="55108"/>
                  </a:cubicBezTo>
                  <a:close/>
                </a:path>
              </a:pathLst>
            </a:custGeom>
            <a:blipFill>
              <a:blip r:embed="rId2"/>
              <a:stretch>
                <a:fillRect l="-183474" t="-68102" r="-13120" b="-29626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581356" y="3814442"/>
            <a:ext cx="2467598" cy="246758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852555" y="3814442"/>
            <a:ext cx="2467598" cy="246758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166338" y="3814442"/>
            <a:ext cx="2467598" cy="2467588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581898" y="3814442"/>
            <a:ext cx="2467598" cy="246758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-59999">
              <a:off x="-30119" y="-30119"/>
              <a:ext cx="6410237" cy="6410212"/>
            </a:xfrm>
            <a:custGeom>
              <a:avLst/>
              <a:gdLst/>
              <a:ahLst/>
              <a:cxnLst/>
              <a:rect r="r" b="b" t="t" l="l"/>
              <a:pathLst>
                <a:path h="6410212" w="6410237">
                  <a:moveTo>
                    <a:pt x="6379635" y="3260556"/>
                  </a:moveTo>
                  <a:cubicBezTo>
                    <a:pt x="6349033" y="5013714"/>
                    <a:pt x="4902917" y="6410212"/>
                    <a:pt x="3149708" y="6379610"/>
                  </a:cubicBezTo>
                  <a:cubicBezTo>
                    <a:pt x="1396473" y="6349007"/>
                    <a:pt x="0" y="4902891"/>
                    <a:pt x="30602" y="3149733"/>
                  </a:cubicBezTo>
                  <a:cubicBezTo>
                    <a:pt x="61205" y="1396486"/>
                    <a:pt x="1507296" y="0"/>
                    <a:pt x="3260530" y="30603"/>
                  </a:cubicBezTo>
                  <a:cubicBezTo>
                    <a:pt x="5013765" y="61205"/>
                    <a:pt x="6410238" y="1507308"/>
                    <a:pt x="6379635" y="3260556"/>
                  </a:cubicBezTo>
                  <a:close/>
                </a:path>
              </a:pathLst>
            </a:custGeom>
            <a:blipFill>
              <a:blip r:embed="rId6"/>
              <a:stretch>
                <a:fillRect l="0" t="-7946" r="-620" b="-43268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0" y="3814442"/>
            <a:ext cx="2467598" cy="2467588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62" t="0" r="-24962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231019" y="3814442"/>
            <a:ext cx="2467598" cy="2467588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4999" t="0" r="-24999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5812917" y="3766810"/>
            <a:ext cx="2515230" cy="2515220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30096" t="0" r="-3009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989194" y="1618538"/>
            <a:ext cx="8309611" cy="99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7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Equipe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81356" y="6472633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???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59351" y="6472633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???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66422" y="6472633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???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81898" y="6472633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???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0" y="6472633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???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31019" y="6472633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???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812917" y="6472633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???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13CA8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43500"/>
            <a:chOff x="0" y="0"/>
            <a:chExt cx="24384000" cy="6858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24384000" cy="6858000"/>
            </a:xfrm>
            <a:prstGeom prst="rect">
              <a:avLst/>
            </a:prstGeom>
            <a:gradFill rotWithShape="true">
              <a:gsLst>
                <a:gs pos="0">
                  <a:srgbClr val="070707">
                    <a:alpha val="100000"/>
                  </a:srgbClr>
                </a:gs>
                <a:gs pos="100000">
                  <a:srgbClr val="413CA8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5828809">
            <a:off x="540709" y="-774008"/>
            <a:ext cx="3027415" cy="302740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5C5C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5828809">
            <a:off x="15739183" y="-340976"/>
            <a:ext cx="2161348" cy="216133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066380" y="3994405"/>
            <a:ext cx="2287635" cy="2287626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0560" y="3994405"/>
            <a:ext cx="2287635" cy="2287626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4384" r="0" b="-45898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483470" y="3994405"/>
            <a:ext cx="2287635" cy="2287626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609208" y="3994405"/>
            <a:ext cx="2287635" cy="2287626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314000" y="3994405"/>
            <a:ext cx="2287635" cy="2287626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62" t="0" r="-24962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022238" y="3875811"/>
            <a:ext cx="2535388" cy="2535378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99" t="0" r="-24999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5683022" y="3909706"/>
            <a:ext cx="2372334" cy="2372324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0096" t="0" r="-3009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989194" y="1618538"/>
            <a:ext cx="8309611" cy="99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7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Equipe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43996" y="6675291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KAUE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76398" y="6646191"/>
            <a:ext cx="2467598" cy="809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PEDRO HERNADES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587758" y="6675291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JUAN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11619" y="6675291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FELIPE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93488" y="6646191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FERNANDA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590" y="6646191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CAUAN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10578" y="6646191"/>
            <a:ext cx="2467598" cy="4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7"/>
              </a:lnSpc>
              <a:spcBef>
                <a:spcPct val="0"/>
              </a:spcBef>
            </a:pPr>
            <a:r>
              <a:rPr lang="en-US" b="true" sz="2291" spc="-2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687702" y="-3718741"/>
            <a:ext cx="6519150" cy="6519124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2081" t="-33122" r="-94927" b="-1155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2932631"/>
            <a:ext cx="17900817" cy="1096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1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membro da equipe montou uma autodescrição acompanhado de uma imagem a seu gosto, a fim de não serem identificados a primeira vista.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3653" y="4819967"/>
            <a:ext cx="142735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maneira embaralhada leremos as descrições do membos do grupo.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66401" y="6612038"/>
            <a:ext cx="131680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Vocês devem adivinhar quem é quem a partir dos textos a seguir.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2234">
                <a:alpha val="100000"/>
              </a:srgbClr>
            </a:gs>
            <a:gs pos="50000">
              <a:srgbClr val="0D647D">
                <a:alpha val="100000"/>
              </a:srgbClr>
            </a:gs>
            <a:gs pos="100000">
              <a:srgbClr val="2B8E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01416" y="0"/>
            <a:ext cx="10386584" cy="10287000"/>
          </a:xfrm>
          <a:custGeom>
            <a:avLst/>
            <a:gdLst/>
            <a:ahLst/>
            <a:cxnLst/>
            <a:rect r="r" b="b" t="t" l="l"/>
            <a:pathLst>
              <a:path h="10287000" w="10386584">
                <a:moveTo>
                  <a:pt x="0" y="0"/>
                </a:moveTo>
                <a:lnTo>
                  <a:pt x="10386584" y="0"/>
                </a:lnTo>
                <a:lnTo>
                  <a:pt x="103865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2459010">
            <a:off x="-1755795" y="5151990"/>
            <a:ext cx="8212653" cy="821262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2234">
                    <a:alpha val="100000"/>
                  </a:srgbClr>
                </a:gs>
                <a:gs pos="50000">
                  <a:srgbClr val="0D647D">
                    <a:alpha val="100000"/>
                  </a:srgbClr>
                </a:gs>
                <a:gs pos="100000">
                  <a:srgbClr val="46B4D4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-8431179">
            <a:off x="7068718" y="5189470"/>
            <a:ext cx="2923677" cy="2923666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2234">
                    <a:alpha val="100000"/>
                  </a:srgbClr>
                </a:gs>
                <a:gs pos="50000">
                  <a:srgbClr val="0D647D">
                    <a:alpha val="100000"/>
                  </a:srgbClr>
                </a:gs>
                <a:gs pos="100000">
                  <a:srgbClr val="46B4D4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-8431179">
            <a:off x="10857385" y="2179945"/>
            <a:ext cx="8942752" cy="894271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82D44">
                    <a:alpha val="100000"/>
                  </a:srgbClr>
                </a:gs>
                <a:gs pos="50000">
                  <a:srgbClr val="005A74">
                    <a:alpha val="100000"/>
                  </a:srgbClr>
                </a:gs>
                <a:gs pos="100000">
                  <a:srgbClr val="42A3B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261306" y="2583864"/>
            <a:ext cx="8134910" cy="813487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743200"/>
            <a:ext cx="9923394" cy="553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3"/>
              </a:lnSpc>
            </a:pPr>
            <a:r>
              <a:rPr lang="en-US" sz="45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meu lazer eu escuto música de variados estilos, também gosto muito de desenhar e estudar. Amo animais e o contato com a natureza.</a:t>
            </a:r>
          </a:p>
          <a:p>
            <a:pPr algn="l">
              <a:lnSpc>
                <a:spcPts val="5423"/>
              </a:lnSpc>
            </a:pPr>
          </a:p>
          <a:p>
            <a:pPr algn="l">
              <a:lnSpc>
                <a:spcPts val="5423"/>
              </a:lnSpc>
            </a:pPr>
            <a:r>
              <a:rPr lang="en-US" sz="45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minha curiosidade é que eu já atirei com armas de fogo.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66750"/>
            <a:ext cx="9923394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02"/>
              </a:lnSpc>
            </a:pPr>
            <a:r>
              <a:rPr lang="en-US" sz="1316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???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6D070C">
                <a:alpha val="100000"/>
              </a:srgbClr>
            </a:gs>
            <a:gs pos="100000">
              <a:srgbClr val="BD1A2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8698" y="2555623"/>
            <a:ext cx="7374615" cy="7374615"/>
            <a:chOff x="0" y="0"/>
            <a:chExt cx="9832821" cy="98328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832821" cy="983282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D0B1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9"/>
                  </a:lnSpc>
                </a:pPr>
              </a:p>
            </p:txBody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508306" y="508324"/>
              <a:ext cx="8816208" cy="8816173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595627" y="875013"/>
            <a:ext cx="2146975" cy="1073487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98085" y="886148"/>
            <a:ext cx="2124705" cy="1062352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451144" y="9248230"/>
            <a:ext cx="3086100" cy="2700338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222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099683" y="-826283"/>
            <a:ext cx="3086100" cy="2941439"/>
            <a:chOff x="0" y="0"/>
            <a:chExt cx="812800" cy="774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694066" y="9507202"/>
            <a:ext cx="3086100" cy="2700338"/>
            <a:chOff x="0" y="0"/>
            <a:chExt cx="81280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D0B1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222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793033" y="1872300"/>
            <a:ext cx="4553124" cy="8057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1799" spc="-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Trabalho com recrutamento e no meu tempo livre gosto de escutar musica e ler, principalmente terror e de fantasia.</a:t>
            </a:r>
          </a:p>
          <a:p>
            <a:pPr algn="ctr">
              <a:lnSpc>
                <a:spcPts val="3095"/>
              </a:lnSpc>
            </a:pPr>
            <a:r>
              <a:rPr lang="en-US" sz="1799" spc="-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Gosto de passar tempo com meus amigos e tento sempre aprender mais sobre mim mesmo, tenho um cachorro, uma aranha e alguns passarinhos.</a:t>
            </a:r>
          </a:p>
          <a:p>
            <a:pPr algn="ctr">
              <a:lnSpc>
                <a:spcPts val="3095"/>
              </a:lnSpc>
            </a:pPr>
            <a:r>
              <a:rPr lang="en-US" sz="1799" spc="-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 formei em 2020 no meio da pandemia e já fiz faculdade de enfermagem que acabei desistindo e agora curso recursos humanos paralelamente com logística.</a:t>
            </a:r>
          </a:p>
          <a:p>
            <a:pPr algn="ctr">
              <a:lnSpc>
                <a:spcPts val="3095"/>
              </a:lnSpc>
            </a:pPr>
          </a:p>
          <a:p>
            <a:pPr algn="ctr">
              <a:lnSpc>
                <a:spcPts val="3095"/>
              </a:lnSpc>
            </a:pPr>
          </a:p>
          <a:p>
            <a:pPr algn="ctr">
              <a:lnSpc>
                <a:spcPts val="3095"/>
              </a:lnSpc>
            </a:pPr>
          </a:p>
          <a:p>
            <a:pPr algn="ctr">
              <a:lnSpc>
                <a:spcPts val="3095"/>
              </a:lnSpc>
            </a:pPr>
          </a:p>
          <a:p>
            <a:pPr algn="ctr">
              <a:lnSpc>
                <a:spcPts val="3095"/>
              </a:lnSpc>
            </a:pPr>
          </a:p>
          <a:p>
            <a:pPr algn="ctr">
              <a:lnSpc>
                <a:spcPts val="3095"/>
              </a:lnSpc>
            </a:pPr>
          </a:p>
          <a:p>
            <a:pPr algn="ctr">
              <a:lnSpc>
                <a:spcPts val="3095"/>
              </a:lnSpc>
            </a:pPr>
            <a:r>
              <a:rPr lang="en-US" sz="1799" spc="-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Curiosidade sobre mim:</a:t>
            </a:r>
          </a:p>
          <a:p>
            <a:pPr algn="ctr">
              <a:lnSpc>
                <a:spcPts val="3095"/>
              </a:lnSpc>
              <a:spcBef>
                <a:spcPct val="0"/>
              </a:spcBef>
            </a:pPr>
            <a:r>
              <a:rPr lang="en-US" sz="1799" spc="-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Toco alguns instrumentos sendo o mais inusitado deles o violino, que faço aulas desde minha infância.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17363" y="373940"/>
            <a:ext cx="1939134" cy="123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2"/>
              </a:lnSpc>
            </a:pPr>
            <a:r>
              <a:rPr lang="en-US" sz="761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???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5C5C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00782" y="6578867"/>
            <a:ext cx="7416265" cy="7416265"/>
            <a:chOff x="0" y="0"/>
            <a:chExt cx="9888353" cy="988835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888353" cy="9888353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D8C8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807097"/>
              <a:ext cx="6274159" cy="6274159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3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4459360" y="-2977581"/>
            <a:ext cx="5955163" cy="5955163"/>
            <a:chOff x="0" y="0"/>
            <a:chExt cx="7940217" cy="794021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940217" cy="794021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27042" lIns="27042" bIns="27042" rIns="27042"/>
              <a:lstStyle/>
              <a:p>
                <a:pPr algn="ctr">
                  <a:lnSpc>
                    <a:spcPts val="344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84887" y="0"/>
              <a:ext cx="5970444" cy="597044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27042" lIns="27042" bIns="27042" rIns="27042"/>
              <a:lstStyle/>
              <a:p>
                <a:pPr algn="ctr">
                  <a:lnSpc>
                    <a:spcPts val="3440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-2148382" y="6731267"/>
            <a:ext cx="7416265" cy="7416265"/>
            <a:chOff x="0" y="0"/>
            <a:chExt cx="9888353" cy="988835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9888353" cy="988835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D8C8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1807097"/>
              <a:ext cx="6274159" cy="627415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3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-1995982" y="6883667"/>
            <a:ext cx="7416265" cy="7416265"/>
            <a:chOff x="0" y="0"/>
            <a:chExt cx="9888353" cy="988835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9888353" cy="9888353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D8C8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1807097"/>
              <a:ext cx="6274159" cy="6274159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39"/>
                  </a:lnSpc>
                </a:pP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0">
            <a:off x="-1843582" y="7036067"/>
            <a:ext cx="7416265" cy="7416265"/>
            <a:chOff x="0" y="0"/>
            <a:chExt cx="9888353" cy="9888353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9888353" cy="9888353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D8C8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807097"/>
              <a:ext cx="6274159" cy="6274159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39"/>
                  </a:lnSpc>
                </a:pP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-1691182" y="7188467"/>
            <a:ext cx="7416265" cy="7416265"/>
            <a:chOff x="0" y="0"/>
            <a:chExt cx="9888353" cy="9888353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9888353" cy="9888353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D8C8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1807097"/>
              <a:ext cx="6274159" cy="6274159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139700" y="44450"/>
                <a:ext cx="533400" cy="628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39"/>
                  </a:lnSpc>
                </a:pPr>
              </a:p>
            </p:txBody>
          </p:sp>
        </p:grpSp>
      </p:grpSp>
      <p:grpSp>
        <p:nvGrpSpPr>
          <p:cNvPr name="Group 44" id="44"/>
          <p:cNvGrpSpPr/>
          <p:nvPr/>
        </p:nvGrpSpPr>
        <p:grpSpPr>
          <a:xfrm rot="0">
            <a:off x="11555114" y="2665596"/>
            <a:ext cx="6936205" cy="6936205"/>
            <a:chOff x="0" y="0"/>
            <a:chExt cx="9248274" cy="9248274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9248274" cy="924827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9"/>
                  </a:lnSpc>
                </a:pPr>
              </a:p>
            </p:txBody>
          </p:sp>
        </p:grpSp>
        <p:grpSp>
          <p:nvGrpSpPr>
            <p:cNvPr name="Group 48" id="48"/>
            <p:cNvGrpSpPr>
              <a:grpSpLocks noChangeAspect="true"/>
            </p:cNvGrpSpPr>
            <p:nvPr/>
          </p:nvGrpSpPr>
          <p:grpSpPr>
            <a:xfrm rot="0">
              <a:off x="377965" y="377982"/>
              <a:ext cx="8492343" cy="8492309"/>
              <a:chOff x="0" y="0"/>
              <a:chExt cx="6350000" cy="634997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sp>
        <p:nvSpPr>
          <p:cNvPr name="TextBox 50" id="50"/>
          <p:cNvSpPr txBox="true"/>
          <p:nvPr/>
        </p:nvSpPr>
        <p:spPr>
          <a:xfrm rot="0">
            <a:off x="845198" y="319774"/>
            <a:ext cx="9150170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07"/>
              </a:lnSpc>
            </a:pPr>
            <a:r>
              <a:rPr lang="en-US" sz="115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???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49753" y="1936032"/>
            <a:ext cx="1110536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 introvertido e evito lugares com muitas pessoas.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 estou em casa, fico sempre acompanhado do meu cachorro. No meu tempo livre se não estou jogando, estou aprendendo a tocar algum instrumento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370166" y="6482679"/>
            <a:ext cx="9184948" cy="137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426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Estou constantemente praticando </a:t>
            </a:r>
          </a:p>
          <a:p>
            <a:pPr algn="ctr">
              <a:lnSpc>
                <a:spcPts val="5550"/>
              </a:lnSpc>
              <a:spcBef>
                <a:spcPct val="0"/>
              </a:spcBef>
            </a:pPr>
            <a:r>
              <a:rPr lang="en-US" sz="426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esportes e corro com frequência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606858" y="-770925"/>
            <a:ext cx="11236037" cy="1123599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06295" y="0"/>
            <a:ext cx="10037162" cy="1003712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-59999">
              <a:off x="-30119" y="-30119"/>
              <a:ext cx="6410237" cy="6410212"/>
            </a:xfrm>
            <a:custGeom>
              <a:avLst/>
              <a:gdLst/>
              <a:ahLst/>
              <a:cxnLst/>
              <a:rect r="r" b="b" t="t" l="l"/>
              <a:pathLst>
                <a:path h="6410212" w="6410237">
                  <a:moveTo>
                    <a:pt x="6379635" y="3260556"/>
                  </a:moveTo>
                  <a:cubicBezTo>
                    <a:pt x="6349033" y="5013714"/>
                    <a:pt x="4902917" y="6410212"/>
                    <a:pt x="3149708" y="6379610"/>
                  </a:cubicBezTo>
                  <a:cubicBezTo>
                    <a:pt x="1396473" y="6349007"/>
                    <a:pt x="0" y="4902891"/>
                    <a:pt x="30602" y="3149733"/>
                  </a:cubicBezTo>
                  <a:cubicBezTo>
                    <a:pt x="61205" y="1396486"/>
                    <a:pt x="1507296" y="0"/>
                    <a:pt x="3260530" y="30603"/>
                  </a:cubicBezTo>
                  <a:cubicBezTo>
                    <a:pt x="5013765" y="61205"/>
                    <a:pt x="6410238" y="1507308"/>
                    <a:pt x="6379635" y="3260556"/>
                  </a:cubicBezTo>
                  <a:close/>
                </a:path>
              </a:pathLst>
            </a:custGeom>
            <a:blipFill>
              <a:blip r:embed="rId2"/>
              <a:stretch>
                <a:fillRect l="-2849" t="-9551" r="-315" b="-4548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0808" y="3797520"/>
            <a:ext cx="8115300" cy="266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4"/>
              </a:lnSpc>
            </a:pPr>
            <a:r>
              <a:rPr lang="en-US" sz="273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Gosto muito de esportes em geral, sou extrovertida, já capotei um carro mas foi coisa rápida. </a:t>
            </a:r>
          </a:p>
          <a:p>
            <a:pPr algn="l">
              <a:lnSpc>
                <a:spcPts val="3554"/>
              </a:lnSpc>
            </a:pPr>
            <a:r>
              <a:rPr lang="en-US" sz="273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Minha comida preferida é japa!</a:t>
            </a:r>
          </a:p>
          <a:p>
            <a:pPr algn="l">
              <a:lnSpc>
                <a:spcPts val="3554"/>
              </a:lnSpc>
            </a:pPr>
          </a:p>
          <a:p>
            <a:pPr algn="l">
              <a:lnSpc>
                <a:spcPts val="3554"/>
              </a:lnSpc>
            </a:pPr>
            <a:r>
              <a:rPr lang="en-US" sz="273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Tenho um gosto muito eclético para músicas.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45872" y="815014"/>
            <a:ext cx="1844725" cy="126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b="true" sz="8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???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6D070C">
                <a:alpha val="100000"/>
              </a:srgbClr>
            </a:gs>
            <a:gs pos="100000">
              <a:srgbClr val="BD1A2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761945" y="-645940"/>
            <a:ext cx="11236037" cy="1123599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3D0B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567725" y="122612"/>
            <a:ext cx="10041817" cy="1004177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62" t="0" r="-2496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94956" y="1114425"/>
            <a:ext cx="6502016" cy="136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16"/>
              </a:lnSpc>
            </a:pPr>
            <a:r>
              <a:rPr lang="en-US" b="true" sz="961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???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36202" y="2810834"/>
            <a:ext cx="7123098" cy="390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GOSTO DE JOGOS ONLINE, ANDAR A PÉ, DORMIR, ASSISTIR VÍDEOS DE COMEDIANTES, OUVIR MUSICAS, COZINHAR, E VER FILMES DE AÇÃO E AVENTURA, DA MARVEL &amp; DC COMICS.</a:t>
            </a:r>
          </a:p>
          <a:p>
            <a:pPr algn="l">
              <a:lnSpc>
                <a:spcPts val="3119"/>
              </a:lnSpc>
            </a:pPr>
          </a:p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TRABALHO NUM COMÉRCIO DE PAPÉIS E CELULOSE E TERMINEI A ESCOLA A MENOS DE 5 ANOS</a:t>
            </a:r>
          </a:p>
          <a:p>
            <a:pPr algn="l">
              <a:lnSpc>
                <a:spcPts val="3119"/>
              </a:lnSpc>
            </a:pPr>
          </a:p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SOU TÍMIDO ATÉ PEGAR INTIMIDADE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83856">
                <a:alpha val="100000"/>
              </a:srgbClr>
            </a:gs>
            <a:gs pos="33333">
              <a:srgbClr val="2F2B41">
                <a:alpha val="100000"/>
              </a:srgbClr>
            </a:gs>
            <a:gs pos="66667">
              <a:srgbClr val="13132C">
                <a:alpha val="100000"/>
              </a:srgbClr>
            </a:gs>
            <a:gs pos="100000">
              <a:srgbClr val="1D1A2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308562" y="-645940"/>
            <a:ext cx="11236037" cy="1123599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14342" y="-48832"/>
            <a:ext cx="10041817" cy="1004177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525953" y="3021336"/>
            <a:ext cx="7123098" cy="195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BOM SOU AMANTE DE SERIES E FILMES DE FICÇÃO CINTIFICA, GOSTO BASTANTE DE OUVIR OS VARIADOS TIPOS DE MUSICAS, LER LIVROS E PODE CORRER NA RUA, MEU PASSATEMPO PREFERIDO É NÃO FAZER NADA.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25953" y="780902"/>
            <a:ext cx="6084617" cy="126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b="true" sz="8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???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25953" y="5487741"/>
            <a:ext cx="7123098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ESCOLHI LOGISTICA POR QUE SIMPLESMENTE É A AREA QUE QUERO SEGUIR NA VIDA..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5953" y="6781236"/>
            <a:ext cx="7123098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FRASE DA VIDA É: “RIA MUITO, CORRA RAPIDO E SEJA SEMP´RE GENTIL”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88" r="0" b="-54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9352" y="-865496"/>
            <a:ext cx="18963307" cy="11833194"/>
            <a:chOff x="0" y="0"/>
            <a:chExt cx="4994451" cy="31165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94451" cy="3116561"/>
            </a:xfrm>
            <a:custGeom>
              <a:avLst/>
              <a:gdLst/>
              <a:ahLst/>
              <a:cxnLst/>
              <a:rect r="r" b="b" t="t" l="l"/>
              <a:pathLst>
                <a:path h="3116561" w="4994451">
                  <a:moveTo>
                    <a:pt x="0" y="0"/>
                  </a:moveTo>
                  <a:lnTo>
                    <a:pt x="4994451" y="0"/>
                  </a:lnTo>
                  <a:lnTo>
                    <a:pt x="4994451" y="3116561"/>
                  </a:lnTo>
                  <a:lnTo>
                    <a:pt x="0" y="3116561"/>
                  </a:lnTo>
                  <a:close/>
                </a:path>
              </a:pathLst>
            </a:custGeom>
            <a:solidFill>
              <a:srgbClr val="0E1F30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994451" cy="3145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18698" y="2555623"/>
            <a:ext cx="7374615" cy="73746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9D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5012" lIns="45012" bIns="45012" rIns="45012"/>
            <a:lstStyle/>
            <a:p>
              <a:pPr algn="ctr">
                <a:lnSpc>
                  <a:spcPts val="311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599928" y="2936866"/>
            <a:ext cx="6612156" cy="6612130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0174" t="0" r="-30174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66227" y="246397"/>
            <a:ext cx="2466616" cy="3088096"/>
          </a:xfrm>
          <a:custGeom>
            <a:avLst/>
            <a:gdLst/>
            <a:ahLst/>
            <a:cxnLst/>
            <a:rect r="r" b="b" t="t" l="l"/>
            <a:pathLst>
              <a:path h="3088096" w="2466616">
                <a:moveTo>
                  <a:pt x="0" y="0"/>
                </a:moveTo>
                <a:lnTo>
                  <a:pt x="2466616" y="0"/>
                </a:lnTo>
                <a:lnTo>
                  <a:pt x="2466616" y="3088096"/>
                </a:lnTo>
                <a:lnTo>
                  <a:pt x="0" y="308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83747" y="7385728"/>
            <a:ext cx="1951105" cy="2901272"/>
          </a:xfrm>
          <a:custGeom>
            <a:avLst/>
            <a:gdLst/>
            <a:ahLst/>
            <a:cxnLst/>
            <a:rect r="r" b="b" t="t" l="l"/>
            <a:pathLst>
              <a:path h="2901272" w="1951105">
                <a:moveTo>
                  <a:pt x="0" y="0"/>
                </a:moveTo>
                <a:lnTo>
                  <a:pt x="1951106" y="0"/>
                </a:lnTo>
                <a:lnTo>
                  <a:pt x="1951106" y="2901272"/>
                </a:lnTo>
                <a:lnTo>
                  <a:pt x="0" y="2901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47760" y="1834200"/>
            <a:ext cx="5600311" cy="917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2499" spc="-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GOSTO MUITO DE FUTEBOL E ADORO IR AOS JOGOS DO SÃO JO´´SÉ. GOSTO MUITO DE ASSISTIR A FILMES E SÉRIES E ADORO COZINHAR PARA A FAMÍLIA.</a:t>
            </a:r>
          </a:p>
          <a:p>
            <a:pPr algn="ctr">
              <a:lnSpc>
                <a:spcPts val="4299"/>
              </a:lnSpc>
            </a:pPr>
          </a:p>
          <a:p>
            <a:pPr algn="ctr">
              <a:lnSpc>
                <a:spcPts val="4299"/>
              </a:lnSpc>
            </a:pPr>
          </a:p>
          <a:p>
            <a:pPr algn="ctr">
              <a:lnSpc>
                <a:spcPts val="4299"/>
              </a:lnSpc>
            </a:pPr>
          </a:p>
          <a:p>
            <a:pPr algn="ctr">
              <a:lnSpc>
                <a:spcPts val="4299"/>
              </a:lnSpc>
            </a:pPr>
          </a:p>
          <a:p>
            <a:pPr algn="ctr">
              <a:lnSpc>
                <a:spcPts val="4299"/>
              </a:lnSpc>
            </a:pPr>
          </a:p>
          <a:p>
            <a:pPr algn="ctr">
              <a:lnSpc>
                <a:spcPts val="4299"/>
              </a:lnSpc>
            </a:pPr>
            <a:r>
              <a:rPr lang="en-US" sz="2499" spc="-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CURIOSIDADE SOBRE MIM:</a:t>
            </a:r>
          </a:p>
          <a:p>
            <a:pPr algn="ctr">
              <a:lnSpc>
                <a:spcPts val="4299"/>
              </a:lnSpc>
            </a:pPr>
            <a:r>
              <a:rPr lang="en-US" sz="2499" spc="-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TENHO UM CANAL no Youtube que   fala sobre os anos 90</a:t>
            </a:r>
          </a:p>
          <a:p>
            <a:pPr algn="ctr">
              <a:lnSpc>
                <a:spcPts val="4299"/>
              </a:lnSpc>
            </a:pPr>
          </a:p>
          <a:p>
            <a:pPr algn="ctr">
              <a:lnSpc>
                <a:spcPts val="4299"/>
              </a:lnSpc>
            </a:pPr>
          </a:p>
          <a:p>
            <a:pPr algn="ctr">
              <a:lnSpc>
                <a:spcPts val="4299"/>
              </a:lnSpc>
            </a:pPr>
          </a:p>
          <a:p>
            <a:pPr algn="ctr">
              <a:lnSpc>
                <a:spcPts val="4299"/>
              </a:lnSpc>
            </a:pPr>
          </a:p>
          <a:p>
            <a:pPr algn="ctr">
              <a:lnSpc>
                <a:spcPts val="42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923581" y="373940"/>
            <a:ext cx="1939134" cy="123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2"/>
              </a:lnSpc>
            </a:pPr>
            <a:r>
              <a:rPr lang="en-US" sz="761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???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DAGNZ7auvDo</dc:identifier>
  <dcterms:modified xsi:type="dcterms:W3CDTF">2011-08-01T06:04:30Z</dcterms:modified>
  <cp:revision>1</cp:revision>
  <dc:title>Apresentação Proposta Social Media Moderna Gradiente Colorido</dc:title>
</cp:coreProperties>
</file>